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9" autoAdjust="0"/>
    <p:restoredTop sz="94660"/>
  </p:normalViewPr>
  <p:slideViewPr>
    <p:cSldViewPr snapToGrid="0">
      <p:cViewPr varScale="1">
        <p:scale>
          <a:sx n="84" d="100"/>
          <a:sy n="84" d="100"/>
        </p:scale>
        <p:origin x="10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171AF-C075-456B-BF35-FC3192DAD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D52607-3561-4D01-9F1B-9B860C96DB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5EB2C-FD95-48A3-AE54-2FE65CF33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852A5-EA19-47B6-A727-306CA8D2B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43BE8-AD45-44D2-B683-1AF76CDEB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62024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E0B68-57C6-47B2-AC5D-1A2F74F87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9BCB73-38AC-46D5-AC21-72022DF48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E06A4-9D27-45D4-A1BA-AB6B41CBA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E417E5-6A4F-45A7-BD32-05659F51D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D4866C-9188-41A2-94A2-9F4D16823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91328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5CDA59-D4C0-48DF-B55D-60EF618AFE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CA0C7E-A6D7-4F0A-9265-4EA7A0FCDE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FC9F1-FFE9-4A93-8135-79FF31AA5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7219C-A16F-4C34-A28A-91463FF76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8BEB1-D766-4167-8306-13FF49E77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98656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007F5-B85B-40B8-883D-0AA9FEEA1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11272-1085-4ECA-B5C8-CFD052433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4B5E5-9F43-448D-8E37-E84B04B2B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8C23C-55D8-4ADC-8901-30A2BFCD1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B9E79-6044-47D9-B49F-0A0C9E022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6155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42126-90FE-4C5A-833E-F3D17674A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318633-6B6E-46EE-8997-E887838B1D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CF5E85-DF16-4F79-A092-B9904593C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9F3DD-764D-4CA0-AC82-87471A06A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FB40F-981B-4DF5-8FE9-80B371010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97515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BC2D4-0757-4E49-B848-46F67D7ED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6E786-CCA6-4BEB-9E0F-39E9D79DE3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C229A-0300-4E0E-B784-3AAF884F2A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C9833C-EC1B-4242-BD62-B6AB6297C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46A5C-BDCB-4470-9579-82AE7971E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DF8DF1-1DB2-41E8-82C3-6F4C6B583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10538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41578-54CB-447E-9112-E639E84F8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C2D49A-2E7F-4FB3-83F3-E72AB47FC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B0D98-BB77-441C-A465-C6DA7F758F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E91EEB-1189-4439-900D-BBDB348B17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477270-2545-4055-B07B-E704E598D9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1E4EBA-E44F-420E-970A-B6E0424B1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63F21D-B551-40D4-B4D8-0CE4339D9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9D5236-9B9F-4A82-88A3-79ADBD013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26083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2A83A-CF01-44FC-8E81-759E4F03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2FD77D-BED6-435B-93D5-D7CF765A3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639B92-52D2-4DCE-816D-1408D107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955485-BB3F-4723-8F19-A33200F07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12719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F91CA0-3AFF-4B25-9EFD-1D524EDF2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9A8D8C-4B59-4DB4-A45A-29AE20338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AE673-2E32-4E0D-B0D0-381D64B4B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33081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1FA9C-68D7-4422-873D-E2962B4F7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7CDC9-636A-4DE2-B597-85DB2C656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E4FF3-D146-4FE5-AE5D-94A3D554AD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3D0CEA-0432-41B9-97A5-4002EC64E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AFE5E0-420D-4C87-90D5-2DE5424EF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2A894-0744-450B-A869-3BE4085D5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27195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D61F7-51CB-40C1-A26C-882B931B9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CA3C7-EE18-4C2F-B233-051886550B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B930D-63F0-4853-9E32-A4DE53792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7D948-6841-4F9D-B536-C96009AFB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902FE8-CF66-43FA-9764-1157FCAFF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5CF45-0E7F-43B7-AA19-1BC6AE040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989335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EA9E7D-7666-4915-890C-BC5923CCF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A7C27-E43B-436C-8D0D-C1347DACB8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D61C2-D091-427A-9AA9-B83E064AB8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D828D-4114-4EA0-85E8-1A1C627CA652}" type="datetimeFigureOut">
              <a:rPr lang="en-NZ" smtClean="0"/>
              <a:t>16/08/2019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B5F35-CEAB-424C-83E9-F8C3CA2AAB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35FE1F-9E58-4F29-8E7A-AF138F7FB7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A2AD7-2E3F-4A9A-853C-541681C7767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66857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94C0B-82AE-491C-93EC-EA1667E86B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06633-72B5-46F8-A805-B60B071A1A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802011D-D4A2-4C54-916B-B99EDA9881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4325" y="0"/>
            <a:ext cx="115617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547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Diab Abuaiadah</dc:creator>
  <cp:lastModifiedBy>Diab Abuaiadah</cp:lastModifiedBy>
  <cp:revision>1</cp:revision>
  <dcterms:created xsi:type="dcterms:W3CDTF">2019-08-15T22:49:15Z</dcterms:created>
  <dcterms:modified xsi:type="dcterms:W3CDTF">2019-08-15T22:56:42Z</dcterms:modified>
</cp:coreProperties>
</file>

<file path=docProps/thumbnail.jpeg>
</file>